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56" r:id="rId3"/>
    <p:sldId id="260" r:id="rId4"/>
    <p:sldId id="274" r:id="rId5"/>
    <p:sldId id="276" r:id="rId6"/>
    <p:sldId id="273" r:id="rId7"/>
    <p:sldId id="263" r:id="rId8"/>
    <p:sldId id="277" r:id="rId9"/>
    <p:sldId id="270" r:id="rId10"/>
    <p:sldId id="266" r:id="rId11"/>
    <p:sldId id="269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467" autoAdjust="0"/>
    <p:restoredTop sz="94737"/>
  </p:normalViewPr>
  <p:slideViewPr>
    <p:cSldViewPr snapToGrid="0" snapToObjects="1">
      <p:cViewPr varScale="1">
        <p:scale>
          <a:sx n="65" d="100"/>
          <a:sy n="65" d="100"/>
        </p:scale>
        <p:origin x="168" y="40"/>
      </p:cViewPr>
      <p:guideLst/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A880F-52EF-004B-8E19-F66AF8596903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5FDFE-5A0E-2F42-A26C-EB8D25A47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685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5FDFE-5A0E-2F42-A26C-EB8D25A47F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210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5FDFE-5A0E-2F42-A26C-EB8D25A47F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72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5FDFE-5A0E-2F42-A26C-EB8D25A47F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867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85FDFE-5A0E-2F42-A26C-EB8D25A47F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534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2CDEC-C142-F347-B950-52FA93296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49FDC-46CA-0C42-A4A0-9E04E83F3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4693B-AFE7-C64C-814F-02A8CA05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B6A724-FB55-3E4B-AC0D-DFD03E1EA7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BBC935-8BBF-994B-BD0D-55D9207345A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039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ACFE8-F2D4-7549-A719-73020DE5F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CD2E4F-2F48-044C-913A-B9394FF50D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54E17-11CC-D341-A336-64DFAB2E5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E0C354-28CE-F143-BC5E-2A83BCCC5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E2A8C-F36C-024B-83B7-305277ED9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213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F30644-4308-D642-B8C0-D16EBB9FCD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1132F3-A9C2-E74E-90EC-3B54E6C29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FC22D-A445-0846-9743-4D0E9890E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58CECC-35F1-DB4E-8350-F06506C6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0C1B6-B129-474C-8E37-2DA05F1A6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122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DBF4F-4E05-9744-9AE8-019472FC7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5C343-E91F-644C-9619-3B2FE314D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B1C76-DD71-8E4C-8FC8-08C45C171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09BF67-36F2-5245-9B8E-F1264D9787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9B51B9-7951-D34A-9A4D-882110EC7A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543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A7B96-4632-A444-9224-1C60B5C14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4F78C-652A-C844-8347-ACED674C4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21B9E-638D-3448-ADA0-DB75CA587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C9907FA-4FD4-9348-AB4F-5B86B108B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127" y="-785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94866E-26BB-CC49-B32D-C66A0DDD89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33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F7A6A-82C5-A04A-97F3-72140A143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749FD-DD1F-2845-992B-9C8E8F5B62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26875-664A-8E47-AC38-426B88C3FB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45CA9A-CA90-9640-BC78-6976650A5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037A32-5E77-2D4C-B3CA-B8C37A772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880FEC-A300-FA43-B076-996F51719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108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75276-14F1-4E48-819D-5D348729C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2C0B5-7D72-404A-A434-7890B8A3C3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68C94F-9C5A-3243-974D-6FAADF6454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3C6F93-488D-EB4E-ACAF-1A9C1A57DD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E26E9F-CAEB-4444-B084-E87840EAF1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7849E4-3BC4-B64F-A3FF-342F7936B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400CB-2D95-344B-BA6E-A8007A5FE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4C2662-BD49-1C47-B8D5-0D09DCDF1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328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40114-2ECC-FE42-B1EE-624191A33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C6DE5C-0FA2-D54E-9646-706BCB3D5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769542-A1A0-2B40-859E-FA0AA2151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BC9FE-012B-A94E-A964-ACF4FCA2D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945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DEE851-CE68-6341-B472-4251FBF99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6C0348-F740-944D-8B55-60018A4AE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8B50C-D43F-3F43-92B9-6C64A8AAD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68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BF49A-8701-5C44-91CB-C0C06C31C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B8BEA-DB17-3C49-BD3B-633B46E62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C55ADB-516D-5E4E-A65B-711D6E46B2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F35F9A-9761-0D49-9FB1-F62D54373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54789B-4961-1342-9956-2A97763D3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2E6600-DD8F-8B49-ACA5-44FCF4E9D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26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FBED0-7338-A54B-B173-B4A81A188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6118AF-6F31-FB4B-92DB-F4CF96D2FA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A70F14-AF3B-2448-BC33-88E74D3EA9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EC5B6D-247B-8E4F-B4B0-53E06C640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F7A56-524E-2741-A88E-840C6A1AF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49E9BF-C3FF-BE4E-9CCA-BBB69457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373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BFD42E-3110-C84A-ADB2-1D7A2ACA6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498E45-0A98-824C-ABBE-A73EF2BCD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3C536-27E8-DD4D-A157-0E14A959E8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F6C83-99D2-9A45-9533-2AC6B7BB9184}" type="datetimeFigureOut">
              <a:rPr lang="en-US" smtClean="0"/>
              <a:t>5/9/2019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87210-C201-5C4E-9C54-960C9ABB66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74E2D-2CCE-0145-9F47-17308484C0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919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9898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Beehive framework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556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Autonomy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591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Demo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2767" y="1710484"/>
            <a:ext cx="28530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Scenario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: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Facial recognition and offline autonomy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37" y="1791586"/>
            <a:ext cx="7663970" cy="386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54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91DFA-31D4-094B-9876-1D07BAEF48E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4995573" y="2150967"/>
            <a:ext cx="6994434" cy="2326051"/>
          </a:xfrm>
        </p:spPr>
        <p:txBody>
          <a:bodyPr/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KubeEdge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655CA7-AD97-AF4E-900F-1591EDA2112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5048736" y="3755539"/>
            <a:ext cx="6994434" cy="161307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798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95197-DB35-3647-97A1-5CA71C39D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318437" y="551298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9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9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Cindy Xing</a:t>
            </a:r>
            <a:b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Huawei</a:t>
            </a:r>
            <a:b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cindyxing</a:t>
            </a:r>
            <a:endParaRPr kumimoji="0" lang="en-US" altLang="en-US" sz="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https://lh4.googleusercontent.com/y7Ynfw9T9T99FYAL8nnISlNfqQBR17RIbd4PIm04imolWI499yx62vUR_TZJU5plQd_qAtJGuyPLuiUB-ZTRnORp1-Fz5HmdyMfkgRbLKjc-E1WK8j3AuTRQMODrxcFLO3i38FVoW8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952" y="1891344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492580" y="4735411"/>
            <a:ext cx="1701107" cy="1800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19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9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3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Zefeng</a:t>
            </a:r>
            <a:r>
              <a:rPr lang="en-US" altLang="en-US" sz="13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Wang</a:t>
            </a: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Huawei</a:t>
            </a:r>
            <a:b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0" lang="en-US" altLang="en-US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kumimoji="0" lang="en-US" altLang="en-US" sz="13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kevin-wangzefeng</a:t>
            </a:r>
            <a:endParaRPr kumimoji="0" lang="en-US" altLang="en-US" sz="5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30" name="Picture 6" descr="avatar for Kevin Wa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238" y="1951077"/>
            <a:ext cx="2928532" cy="292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681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Our vision and mission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8029" y="1547096"/>
            <a:ext cx="1065588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Enable customers to </a:t>
            </a:r>
            <a:r>
              <a:rPr lang="en-US" sz="3200" b="1" dirty="0" smtClean="0"/>
              <a:t>manage resources and run </a:t>
            </a:r>
            <a:r>
              <a:rPr lang="en-US" sz="3200" b="1" dirty="0" smtClean="0"/>
              <a:t>applications natively at cloud and 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A K8s </a:t>
            </a:r>
            <a:r>
              <a:rPr lang="en-US" sz="2800" dirty="0"/>
              <a:t>based infrastructure for IOT/Edge computing. </a:t>
            </a:r>
            <a:endParaRPr lang="en-US" sz="2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M</a:t>
            </a:r>
            <a:r>
              <a:rPr lang="en-US" sz="2800" dirty="0" smtClean="0"/>
              <a:t>anage </a:t>
            </a:r>
            <a:r>
              <a:rPr lang="en-US" sz="2800" dirty="0" smtClean="0"/>
              <a:t>resources </a:t>
            </a:r>
            <a:r>
              <a:rPr lang="en-US" sz="2800" dirty="0" smtClean="0"/>
              <a:t>and orchestrate </a:t>
            </a:r>
            <a:r>
              <a:rPr lang="en-US" sz="2800" dirty="0" smtClean="0"/>
              <a:t>applications in transparent of the </a:t>
            </a:r>
            <a:r>
              <a:rPr lang="en-US" sz="2800" dirty="0" smtClean="0"/>
              <a:t>location: cloud or 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K8s </a:t>
            </a:r>
            <a:r>
              <a:rPr lang="en-US" sz="2800" dirty="0" smtClean="0"/>
              <a:t>APIs and primitive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Edge is an extension of cloud</a:t>
            </a: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W</a:t>
            </a:r>
            <a:r>
              <a:rPr lang="en-US" sz="2800" dirty="0" smtClean="0"/>
              <a:t>orker nodes </a:t>
            </a:r>
            <a:r>
              <a:rPr lang="en-US" sz="2800" dirty="0" smtClean="0"/>
              <a:t>can be at cloud or 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Highly extensible </a:t>
            </a:r>
            <a:r>
              <a:rPr lang="en-US" sz="2800" dirty="0" smtClean="0"/>
              <a:t>covering diversified network topology, device protocol, storage backend, etc. </a:t>
            </a:r>
          </a:p>
        </p:txBody>
      </p:sp>
    </p:spTree>
    <p:extLst>
      <p:ext uri="{BB962C8B-B14F-4D97-AF65-F5344CB8AC3E}">
        <p14:creationId xmlns:p14="http://schemas.microsoft.com/office/powerpoint/2010/main" val="3750116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Where Are We Now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20727" y="1945758"/>
            <a:ext cx="52312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KubeEdge targets to edge computing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CNCF Sandbox project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Open-sourced both cloud and edge code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Release 0.1, 0.2 and 0.3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Reference architecture by K8s IOT/Edge WG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K8S IOT/Edge WG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739" y="1483641"/>
            <a:ext cx="4943475" cy="1276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739" y="2925924"/>
            <a:ext cx="3377507" cy="362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1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Customer Scenarios and Learnings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79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What’s New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77" y="1696978"/>
            <a:ext cx="7313538" cy="49254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63134" y="1574377"/>
            <a:ext cx="374963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Both cloud and edge code are </a:t>
            </a:r>
            <a:r>
              <a:rPr lang="en-US" sz="2400" dirty="0" err="1" smtClean="0"/>
              <a:t>opensourced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Fundamental infrastructure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Device management and messaging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MQTT, </a:t>
            </a:r>
            <a:r>
              <a:rPr lang="en-US" sz="2400" dirty="0" err="1" smtClean="0"/>
              <a:t>Zigbee</a:t>
            </a:r>
            <a:r>
              <a:rPr lang="en-US" sz="2400" dirty="0" smtClean="0"/>
              <a:t>, Bluetooth, </a:t>
            </a:r>
            <a:r>
              <a:rPr lang="en-US" sz="2400" dirty="0" err="1" smtClean="0"/>
              <a:t>etc</a:t>
            </a:r>
            <a:r>
              <a:rPr lang="en-US" sz="2400" dirty="0" smtClean="0"/>
              <a:t> device protocol wrapping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Edge side autonomy covering network disconnect/reconnect scenario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652335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Demo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9605" y="1535323"/>
            <a:ext cx="350165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Easy system 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Node and device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App. Deployment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Simple app development 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622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Demo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9605" y="1535323"/>
            <a:ext cx="35016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Scenario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: A user tweets a song he wishes to listen along with the #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KubeEdge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tag. The tweet metadata is pushed to the edge and the song is played on the edge.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09" y="1669312"/>
            <a:ext cx="6055095" cy="444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81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11556</TotalTime>
  <Words>213</Words>
  <Application>Microsoft Office PowerPoint</Application>
  <PresentationFormat>Widescreen</PresentationFormat>
  <Paragraphs>48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KubeEdge</vt:lpstr>
      <vt:lpstr>PowerPoint Presentation</vt:lpstr>
      <vt:lpstr>Our vision and mission</vt:lpstr>
      <vt:lpstr>Where Are We Now</vt:lpstr>
      <vt:lpstr>Customer Scenarios and Learnings</vt:lpstr>
      <vt:lpstr>What’s New</vt:lpstr>
      <vt:lpstr>Demo</vt:lpstr>
      <vt:lpstr>Demo</vt:lpstr>
      <vt:lpstr>Beehive framework</vt:lpstr>
      <vt:lpstr>Autonomy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Contini</dc:creator>
  <cp:lastModifiedBy>Li Xing (Cindy)</cp:lastModifiedBy>
  <cp:revision>21</cp:revision>
  <dcterms:created xsi:type="dcterms:W3CDTF">2019-03-04T04:10:59Z</dcterms:created>
  <dcterms:modified xsi:type="dcterms:W3CDTF">2019-05-13T23:25:46Z</dcterms:modified>
</cp:coreProperties>
</file>